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unset&#10;&#10;Description automatically generated">
            <a:extLst>
              <a:ext uri="{FF2B5EF4-FFF2-40B4-BE49-F238E27FC236}">
                <a16:creationId xmlns:a16="http://schemas.microsoft.com/office/drawing/2014/main" id="{BFD52444-D00F-4344-7FE6-817B147B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A53FA6A-7A87-D9DA-9A39-3043C029BDC3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415FA2B9-75D2-4F6A-1D0E-91DE1CE8CB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5"/>
            <a:stretch/>
          </p:blipFill>
          <p:spPr>
            <a:xfrm>
              <a:off x="-1" y="0"/>
              <a:ext cx="3441990" cy="6858000"/>
            </a:xfrm>
            <a:prstGeom prst="rect">
              <a:avLst/>
            </a:prstGeom>
          </p:spPr>
        </p:pic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46AD5A27-6982-BE9B-B888-58D24121D8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55"/>
            <a:stretch/>
          </p:blipFill>
          <p:spPr>
            <a:xfrm>
              <a:off x="8750013" y="0"/>
              <a:ext cx="3441988" cy="6858000"/>
            </a:xfrm>
            <a:prstGeom prst="rect">
              <a:avLst/>
            </a:prstGeom>
          </p:spPr>
        </p:pic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86127677-69F0-A4EC-5F7E-31F41280D4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989" y="0"/>
              <a:ext cx="5308023" cy="6858000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6BD5B10-235D-BD69-15E9-67CB3B0F76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0" y="353917"/>
            <a:ext cx="10070395" cy="1906183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E7C202C7-2A57-41C0-732D-581329A0F5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5" y="2478760"/>
            <a:ext cx="3722428" cy="1846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02E43-3F7C-A651-7ACE-4C9B113BCD45}"/>
              </a:ext>
            </a:extLst>
          </p:cNvPr>
          <p:cNvSpPr txBox="1"/>
          <p:nvPr userDrawn="1"/>
        </p:nvSpPr>
        <p:spPr>
          <a:xfrm>
            <a:off x="5702012" y="20170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/>
              <a:t>WASHINGTON D.C. | SEPTEMBER 9-13, 2023</a:t>
            </a:r>
          </a:p>
        </p:txBody>
      </p:sp>
    </p:spTree>
    <p:extLst>
      <p:ext uri="{BB962C8B-B14F-4D97-AF65-F5344CB8AC3E}">
        <p14:creationId xmlns:p14="http://schemas.microsoft.com/office/powerpoint/2010/main" val="113703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unset, silhouette&#10;&#10;Description automatically generated">
            <a:extLst>
              <a:ext uri="{FF2B5EF4-FFF2-40B4-BE49-F238E27FC236}">
                <a16:creationId xmlns:a16="http://schemas.microsoft.com/office/drawing/2014/main" id="{60A284E4-E48F-F975-50C2-D2F2DD05A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520"/>
            <a:ext cx="12192000" cy="1214825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6B3BE20A-E7BC-E25C-2787-17FA708FC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r="23047" b="73117"/>
          <a:stretch/>
        </p:blipFill>
        <p:spPr>
          <a:xfrm>
            <a:off x="9742714" y="5651426"/>
            <a:ext cx="2449286" cy="1204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D4FD9-8222-B386-5009-5E8CCABB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058D-F9D6-F677-2E34-B63E82EA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2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AB1C4-1F2E-74A5-A108-5AE1EEE17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8858" b="13267"/>
          <a:stretch/>
        </p:blipFill>
        <p:spPr>
          <a:xfrm>
            <a:off x="9742714" y="5760309"/>
            <a:ext cx="2449286" cy="10976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CA473F-9F09-14E8-0C5C-9A0FE5C99C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64" y="5782248"/>
            <a:ext cx="2168400" cy="1075752"/>
          </a:xfrm>
          <a:prstGeom prst="rect">
            <a:avLst/>
          </a:prstGeom>
        </p:spPr>
      </p:pic>
      <p:pic>
        <p:nvPicPr>
          <p:cNvPr id="14" name="Picture 13" descr="A picture containing text, sign, gauge&#10;&#10;Description automatically generated">
            <a:extLst>
              <a:ext uri="{FF2B5EF4-FFF2-40B4-BE49-F238E27FC236}">
                <a16:creationId xmlns:a16="http://schemas.microsoft.com/office/drawing/2014/main" id="{778E1D62-8119-B610-8817-244CC5C476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" y="5738351"/>
            <a:ext cx="3770566" cy="6901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909B22-0D92-C26B-68B4-B27332B17F93}"/>
              </a:ext>
            </a:extLst>
          </p:cNvPr>
          <p:cNvSpPr txBox="1"/>
          <p:nvPr userDrawn="1"/>
        </p:nvSpPr>
        <p:spPr>
          <a:xfrm>
            <a:off x="137160" y="6428499"/>
            <a:ext cx="42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Washington D.C. | September 9-13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B6EAB-1A61-0B48-43B8-CAFB661334C7}"/>
              </a:ext>
            </a:extLst>
          </p:cNvPr>
          <p:cNvSpPr txBox="1"/>
          <p:nvPr userDrawn="1"/>
        </p:nvSpPr>
        <p:spPr>
          <a:xfrm>
            <a:off x="4434839" y="5771878"/>
            <a:ext cx="250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#2023CNS</a:t>
            </a:r>
          </a:p>
          <a:p>
            <a:pPr algn="ctr"/>
            <a:r>
              <a:rPr lang="en-US" sz="2800" b="1" dirty="0"/>
              <a:t>cns.org/2023</a:t>
            </a:r>
          </a:p>
        </p:txBody>
      </p:sp>
    </p:spTree>
    <p:extLst>
      <p:ext uri="{BB962C8B-B14F-4D97-AF65-F5344CB8AC3E}">
        <p14:creationId xmlns:p14="http://schemas.microsoft.com/office/powerpoint/2010/main" val="18825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3C1375C-0369-DB26-3B30-28B7CD546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2"/>
          <a:stretch/>
        </p:blipFill>
        <p:spPr>
          <a:xfrm>
            <a:off x="10332720" y="0"/>
            <a:ext cx="1859280" cy="6858000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46723DFA-CDCA-6A21-734E-EC487F1AE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31746"/>
          <a:stretch/>
        </p:blipFill>
        <p:spPr>
          <a:xfrm>
            <a:off x="10332719" y="-9779"/>
            <a:ext cx="1845825" cy="4482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D4FD9-8222-B386-5009-5E8CCAB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60" y="365125"/>
            <a:ext cx="93024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058D-F9D6-F677-2E34-B63E82EA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60" y="1825625"/>
            <a:ext cx="9302496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CA473F-9F09-14E8-0C5C-9A0FE5C99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913" y="2545804"/>
            <a:ext cx="1785492" cy="885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909B22-0D92-C26B-68B4-B27332B17F93}"/>
              </a:ext>
            </a:extLst>
          </p:cNvPr>
          <p:cNvSpPr txBox="1"/>
          <p:nvPr userDrawn="1"/>
        </p:nvSpPr>
        <p:spPr>
          <a:xfrm>
            <a:off x="10268079" y="3668860"/>
            <a:ext cx="197510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Washington D.C.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September 9-13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B6EAB-1A61-0B48-43B8-CAFB661334C7}"/>
              </a:ext>
            </a:extLst>
          </p:cNvPr>
          <p:cNvSpPr txBox="1"/>
          <p:nvPr userDrawn="1"/>
        </p:nvSpPr>
        <p:spPr>
          <a:xfrm>
            <a:off x="10332719" y="4950396"/>
            <a:ext cx="184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#2023CNS</a:t>
            </a:r>
          </a:p>
          <a:p>
            <a:pPr algn="ctr"/>
            <a:r>
              <a:rPr lang="en-US" sz="2000" b="1" dirty="0"/>
              <a:t>cns.org/2023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1AB1C4-1F2E-74A5-A108-5AE1EEE17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8858" b="13267"/>
          <a:stretch/>
        </p:blipFill>
        <p:spPr>
          <a:xfrm>
            <a:off x="10332719" y="6040540"/>
            <a:ext cx="1845825" cy="8272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28F16-3132-2EC2-03FB-23AF986BF77D}"/>
              </a:ext>
            </a:extLst>
          </p:cNvPr>
          <p:cNvGrpSpPr/>
          <p:nvPr userDrawn="1"/>
        </p:nvGrpSpPr>
        <p:grpSpPr>
          <a:xfrm>
            <a:off x="10466916" y="530013"/>
            <a:ext cx="1629180" cy="1626893"/>
            <a:chOff x="10466916" y="530013"/>
            <a:chExt cx="1629180" cy="1626893"/>
          </a:xfrm>
        </p:grpSpPr>
        <p:pic>
          <p:nvPicPr>
            <p:cNvPr id="14" name="Picture 13" descr="A picture containing text, sign, gauge&#10;&#10;Description automatically generated">
              <a:extLst>
                <a:ext uri="{FF2B5EF4-FFF2-40B4-BE49-F238E27FC236}">
                  <a16:creationId xmlns:a16="http://schemas.microsoft.com/office/drawing/2014/main" id="{778E1D62-8119-B610-8817-244CC5C476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35"/>
            <a:stretch/>
          </p:blipFill>
          <p:spPr>
            <a:xfrm>
              <a:off x="10466916" y="1617625"/>
              <a:ext cx="1607650" cy="539281"/>
            </a:xfrm>
            <a:prstGeom prst="rect">
              <a:avLst/>
            </a:prstGeom>
          </p:spPr>
        </p:pic>
        <p:pic>
          <p:nvPicPr>
            <p:cNvPr id="6" name="Picture 5" descr="A picture containing text, sign, gauge&#10;&#10;Description automatically generated">
              <a:extLst>
                <a:ext uri="{FF2B5EF4-FFF2-40B4-BE49-F238E27FC236}">
                  <a16:creationId xmlns:a16="http://schemas.microsoft.com/office/drawing/2014/main" id="{BB84F73C-22F3-C98D-7430-DD4A8DD8B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669"/>
            <a:stretch/>
          </p:blipFill>
          <p:spPr>
            <a:xfrm>
              <a:off x="10499307" y="530013"/>
              <a:ext cx="1596789" cy="8272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B6F0E3-7E14-3E6F-E4E4-FCCC21AE13A6}"/>
                </a:ext>
              </a:extLst>
            </p:cNvPr>
            <p:cNvCxnSpPr/>
            <p:nvPr userDrawn="1"/>
          </p:nvCxnSpPr>
          <p:spPr>
            <a:xfrm>
              <a:off x="10508976" y="1517904"/>
              <a:ext cx="1577449" cy="0"/>
            </a:xfrm>
            <a:prstGeom prst="line">
              <a:avLst/>
            </a:prstGeom>
            <a:ln w="38100">
              <a:solidFill>
                <a:srgbClr val="162F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23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8857E-E562-0240-39AF-82772543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B9B1E-E1CA-1314-7A36-DF188E12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83CEE-92B7-857C-F1CB-A72345EA5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8035-7314-48D1-AA1B-A13D99738FCB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21A8-533F-4C2B-4F55-9622FF12B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D702-59E2-F9F3-0CE2-F24EE0A91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7F41-90DF-411D-A11C-2A1EDAC1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730B2D6-B232-C938-07C1-3EC20CE3DD1F}"/>
              </a:ext>
            </a:extLst>
          </p:cNvPr>
          <p:cNvSpPr txBox="1">
            <a:spLocks/>
          </p:cNvSpPr>
          <p:nvPr/>
        </p:nvSpPr>
        <p:spPr>
          <a:xfrm>
            <a:off x="6096000" y="2639220"/>
            <a:ext cx="5923722" cy="136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162F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Welcome!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162F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#2023CNS</a:t>
            </a:r>
            <a:endParaRPr lang="en-US" sz="5400" b="1" dirty="0">
              <a:solidFill>
                <a:srgbClr val="162F4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6B34-F7E4-F2B0-B8EF-D92814F4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D3D1-3F7D-FCBB-6627-3D236F1D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FF43-9283-F4CA-6C3C-F2633C8F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61D2-FE30-5EAC-B502-4CB40435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Allard</dc:creator>
  <cp:lastModifiedBy>Christie Angelos</cp:lastModifiedBy>
  <cp:revision>6</cp:revision>
  <dcterms:created xsi:type="dcterms:W3CDTF">2023-04-05T21:48:55Z</dcterms:created>
  <dcterms:modified xsi:type="dcterms:W3CDTF">2023-04-21T13:04:25Z</dcterms:modified>
</cp:coreProperties>
</file>