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317" r:id="rId2"/>
    <p:sldId id="318" r:id="rId3"/>
    <p:sldId id="315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48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tie Weiler" initials="KW" lastIdx="5" clrIdx="0">
    <p:extLst>
      <p:ext uri="{19B8F6BF-5375-455C-9EA6-DF929625EA0E}">
        <p15:presenceInfo xmlns:p15="http://schemas.microsoft.com/office/powerpoint/2012/main" userId="S-1-5-21-1493991266-1397833606-196696484-368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31A2D"/>
    <a:srgbClr val="E6C17E"/>
    <a:srgbClr val="A04A4E"/>
    <a:srgbClr val="75919F"/>
    <a:srgbClr val="556A85"/>
    <a:srgbClr val="9A3B3F"/>
    <a:srgbClr val="68314E"/>
    <a:srgbClr val="22295D"/>
    <a:srgbClr val="E0D1BA"/>
    <a:srgbClr val="1F28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221" autoAdjust="0"/>
    <p:restoredTop sz="94660"/>
  </p:normalViewPr>
  <p:slideViewPr>
    <p:cSldViewPr snapToGrid="0">
      <p:cViewPr varScale="1">
        <p:scale>
          <a:sx n="90" d="100"/>
          <a:sy n="90" d="100"/>
        </p:scale>
        <p:origin x="86" y="192"/>
      </p:cViewPr>
      <p:guideLst>
        <p:guide orient="horz" pos="348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2856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commentAuthors" Target="commentAuthors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51B0A5-D154-4E53-96C6-1DC641A15AD0}" type="datetimeFigureOut">
              <a:rPr lang="en-US" smtClean="0"/>
              <a:t>7/10/2024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BDC1A9-CF96-4A63-998B-B5D712846A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1133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76" b="9776"/>
          <a:stretch/>
        </p:blipFill>
        <p:spPr>
          <a:xfrm rot="16200000">
            <a:off x="2337675" y="-3372651"/>
            <a:ext cx="7859239" cy="12650187"/>
          </a:xfrm>
          <a:prstGeom prst="rect">
            <a:avLst/>
          </a:prstGeom>
        </p:spPr>
      </p:pic>
      <p:sp>
        <p:nvSpPr>
          <p:cNvPr id="18" name="Title 1">
            <a:extLst>
              <a:ext uri="{FF2B5EF4-FFF2-40B4-BE49-F238E27FC236}">
                <a16:creationId xmlns:a16="http://schemas.microsoft.com/office/drawing/2014/main" id="{B4C76991-60A6-40B5-8F61-60C36101FD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623134"/>
            <a:ext cx="10515600" cy="1112393"/>
          </a:xfrm>
        </p:spPr>
        <p:txBody>
          <a:bodyPr>
            <a:normAutofit/>
          </a:bodyPr>
          <a:lstStyle>
            <a:lvl1pPr algn="ctr">
              <a:defRPr sz="360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D60139D-8A54-F2A8-E654-5F623052AA2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6730" y="-13632"/>
            <a:ext cx="10838540" cy="1688787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2DD7DF42-A6E8-FD60-8C2D-C11B64C6A2C2}"/>
              </a:ext>
            </a:extLst>
          </p:cNvPr>
          <p:cNvGrpSpPr/>
          <p:nvPr userDrawn="1"/>
        </p:nvGrpSpPr>
        <p:grpSpPr>
          <a:xfrm>
            <a:off x="1281552" y="2606110"/>
            <a:ext cx="9628896" cy="2936220"/>
            <a:chOff x="1469853" y="2814204"/>
            <a:chExt cx="9252294" cy="2728125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BD51FDE5-164D-0A78-9926-62E391608D6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410217" y="3016591"/>
              <a:ext cx="5311930" cy="2439961"/>
            </a:xfrm>
            <a:prstGeom prst="rect">
              <a:avLst/>
            </a:prstGeom>
          </p:spPr>
        </p:pic>
        <p:pic>
          <p:nvPicPr>
            <p:cNvPr id="9" name="Picture 8" descr="A brain with stars and galaxies&#10;&#10;Description automatically generated">
              <a:extLst>
                <a:ext uri="{FF2B5EF4-FFF2-40B4-BE49-F238E27FC236}">
                  <a16:creationId xmlns:a16="http://schemas.microsoft.com/office/drawing/2014/main" id="{94679D85-AB5E-0E81-38D1-C1745311254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69853" y="2814204"/>
              <a:ext cx="3531280" cy="2728125"/>
            </a:xfrm>
            <a:prstGeom prst="rect">
              <a:avLst/>
            </a:prstGeom>
          </p:spPr>
        </p:pic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22F1B898-3471-3415-EE34-D51854DD1945}"/>
              </a:ext>
            </a:extLst>
          </p:cNvPr>
          <p:cNvSpPr/>
          <p:nvPr userDrawn="1"/>
        </p:nvSpPr>
        <p:spPr>
          <a:xfrm>
            <a:off x="-57802" y="1760590"/>
            <a:ext cx="12650189" cy="773260"/>
          </a:xfrm>
          <a:prstGeom prst="rect">
            <a:avLst/>
          </a:prstGeom>
          <a:solidFill>
            <a:srgbClr val="E6C17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F1FBC36-0359-1D13-5C8B-E32DDE176EEC}"/>
              </a:ext>
            </a:extLst>
          </p:cNvPr>
          <p:cNvSpPr txBox="1"/>
          <p:nvPr userDrawn="1"/>
        </p:nvSpPr>
        <p:spPr>
          <a:xfrm>
            <a:off x="449733" y="1837349"/>
            <a:ext cx="11292534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500"/>
              </a:spcBef>
            </a:pPr>
            <a:r>
              <a:rPr lang="en-US" sz="3400" b="1" spc="-30" dirty="0">
                <a:solidFill>
                  <a:srgbClr val="131A2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SEPTEMBER 28-OCTOBER 2, 2024 |</a:t>
            </a:r>
            <a:r>
              <a:rPr lang="en-US" sz="3400" b="1" spc="-30" baseline="0" dirty="0">
                <a:solidFill>
                  <a:srgbClr val="131A2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HOUSTON, TEXAS</a:t>
            </a:r>
            <a:endParaRPr lang="en-US" sz="3400" b="1" spc="-30" dirty="0">
              <a:solidFill>
                <a:srgbClr val="131A2D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9311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1" y="365127"/>
            <a:ext cx="10090673" cy="1325563"/>
          </a:xfrm>
        </p:spPr>
        <p:txBody>
          <a:bodyPr anchor="t"/>
          <a:lstStyle>
            <a:lvl1pPr>
              <a:defRPr>
                <a:solidFill>
                  <a:srgbClr val="1F285E"/>
                </a:solidFill>
                <a:latin typeface="DIN Engschrift Std" panose="00000500000000000000" pitchFamily="50" charset="0"/>
                <a:ea typeface="Cambria" panose="020405030504060302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1" y="1703940"/>
            <a:ext cx="10090673" cy="3570287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9BE07-DDF1-4916-8EB9-1C469DD366DF}" type="datetimeFigureOut">
              <a:rPr lang="en-US" smtClean="0"/>
              <a:t>7/10/2024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69" r="24869"/>
          <a:stretch/>
        </p:blipFill>
        <p:spPr>
          <a:xfrm>
            <a:off x="10473475" y="442"/>
            <a:ext cx="1718527" cy="6857558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17D6127A-E5F1-4A55-A6FD-C33B5CFBBD09}"/>
              </a:ext>
            </a:extLst>
          </p:cNvPr>
          <p:cNvSpPr txBox="1"/>
          <p:nvPr userDrawn="1"/>
        </p:nvSpPr>
        <p:spPr>
          <a:xfrm>
            <a:off x="10492526" y="4675818"/>
            <a:ext cx="1735567" cy="8720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0"/>
              </a:spcBef>
              <a:spcAft>
                <a:spcPts val="800"/>
              </a:spcAft>
            </a:pPr>
            <a:r>
              <a:rPr lang="en-US" sz="2400" b="1" dirty="0">
                <a:solidFill>
                  <a:schemeClr val="bg1"/>
                </a:solidFill>
                <a:latin typeface="DIN Engschrift Std" panose="00000500000000000000" pitchFamily="50" charset="0"/>
              </a:rPr>
              <a:t>#</a:t>
            </a:r>
            <a:r>
              <a:rPr lang="en-US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2024CNS</a:t>
            </a:r>
          </a:p>
          <a:p>
            <a:pPr algn="ctr">
              <a:spcBef>
                <a:spcPts val="0"/>
              </a:spcBef>
              <a:spcAft>
                <a:spcPts val="800"/>
              </a:spcAft>
            </a:pPr>
            <a:r>
              <a:rPr lang="en-US" sz="2000" b="1" dirty="0">
                <a:solidFill>
                  <a:schemeClr val="bg1"/>
                </a:solidFill>
                <a:latin typeface="+mn-lt"/>
                <a:ea typeface="Cambria" panose="02040503050406030204" pitchFamily="18" charset="0"/>
              </a:rPr>
              <a:t>cns.org/2024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7D6127A-E5F1-4A55-A6FD-C33B5CFBBD09}"/>
              </a:ext>
            </a:extLst>
          </p:cNvPr>
          <p:cNvSpPr txBox="1"/>
          <p:nvPr userDrawn="1"/>
        </p:nvSpPr>
        <p:spPr>
          <a:xfrm>
            <a:off x="10473476" y="3412623"/>
            <a:ext cx="1735567" cy="10310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0"/>
              </a:spcBef>
              <a:spcAft>
                <a:spcPts val="1200"/>
              </a:spcAft>
            </a:pPr>
            <a:r>
              <a:rPr lang="en-US" sz="1700" b="1" spc="-20" baseline="0" dirty="0">
                <a:solidFill>
                  <a:schemeClr val="bg1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HOUSTON, TEXAS</a:t>
            </a:r>
          </a:p>
          <a:p>
            <a:pPr algn="ctr">
              <a:spcBef>
                <a:spcPts val="0"/>
              </a:spcBef>
              <a:spcAft>
                <a:spcPts val="1200"/>
              </a:spcAft>
            </a:pPr>
            <a:r>
              <a:rPr lang="en-US" sz="1700" b="1" spc="-20" baseline="0" dirty="0">
                <a:solidFill>
                  <a:schemeClr val="bg1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SEPTEMBER 28 - OCTOBER 2, 2024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6532FDBE-6ABF-F235-78AC-B4339C20D93C}"/>
              </a:ext>
            </a:extLst>
          </p:cNvPr>
          <p:cNvGrpSpPr/>
          <p:nvPr userDrawn="1"/>
        </p:nvGrpSpPr>
        <p:grpSpPr>
          <a:xfrm>
            <a:off x="10273375" y="277226"/>
            <a:ext cx="2259813" cy="1104204"/>
            <a:chOff x="5135880" y="-1091332"/>
            <a:chExt cx="8321040" cy="4065880"/>
          </a:xfrm>
        </p:grpSpPr>
        <p:pic>
          <p:nvPicPr>
            <p:cNvPr id="7" name="Picture 6" descr="A black background with white numbers and text&#10;&#10;Description automatically generated">
              <a:extLst>
                <a:ext uri="{FF2B5EF4-FFF2-40B4-BE49-F238E27FC236}">
                  <a16:creationId xmlns:a16="http://schemas.microsoft.com/office/drawing/2014/main" id="{6DB42AC7-C73B-C0BB-F498-8CF0DC72F5D3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7251" b="34120"/>
            <a:stretch/>
          </p:blipFill>
          <p:spPr>
            <a:xfrm>
              <a:off x="6080759" y="-1091332"/>
              <a:ext cx="6209237" cy="2288314"/>
            </a:xfrm>
            <a:prstGeom prst="rect">
              <a:avLst/>
            </a:prstGeom>
          </p:spPr>
        </p:pic>
        <p:pic>
          <p:nvPicPr>
            <p:cNvPr id="8" name="Picture 7" descr="A black background with white numbers and text&#10;&#10;Description automatically generated">
              <a:extLst>
                <a:ext uri="{FF2B5EF4-FFF2-40B4-BE49-F238E27FC236}">
                  <a16:creationId xmlns:a16="http://schemas.microsoft.com/office/drawing/2014/main" id="{64F1218D-F71D-704B-8EF2-995BEF694495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803" t="8706" r="1293" b="34120"/>
            <a:stretch/>
          </p:blipFill>
          <p:spPr>
            <a:xfrm>
              <a:off x="6096000" y="1407655"/>
              <a:ext cx="5948372" cy="1566893"/>
            </a:xfrm>
            <a:prstGeom prst="rect">
              <a:avLst/>
            </a:prstGeom>
          </p:spPr>
        </p:pic>
        <p:pic>
          <p:nvPicPr>
            <p:cNvPr id="9" name="Picture 8" descr="A black background with white numbers and text&#10;&#10;Description automatically generated">
              <a:extLst>
                <a:ext uri="{FF2B5EF4-FFF2-40B4-BE49-F238E27FC236}">
                  <a16:creationId xmlns:a16="http://schemas.microsoft.com/office/drawing/2014/main" id="{6777BBDA-D302-3CDA-1991-3828935FFABA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875" r="53125" b="30159"/>
            <a:stretch/>
          </p:blipFill>
          <p:spPr>
            <a:xfrm rot="5400000">
              <a:off x="8930640" y="-2836671"/>
              <a:ext cx="731520" cy="8321040"/>
            </a:xfrm>
            <a:prstGeom prst="rect">
              <a:avLst/>
            </a:prstGeom>
          </p:spPr>
        </p:pic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36FC1AE7-83D3-169E-A74B-0F21A2EAD75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66" t="33818" r="29215" b="20932"/>
          <a:stretch/>
        </p:blipFill>
        <p:spPr>
          <a:xfrm>
            <a:off x="10456433" y="1687373"/>
            <a:ext cx="1724704" cy="1332594"/>
          </a:xfrm>
          <a:prstGeom prst="rect">
            <a:avLst/>
          </a:prstGeom>
        </p:spPr>
      </p:pic>
      <p:pic>
        <p:nvPicPr>
          <p:cNvPr id="12" name="Picture 11" descr="A black and white text&#10;&#10;Description automatically generated">
            <a:extLst>
              <a:ext uri="{FF2B5EF4-FFF2-40B4-BE49-F238E27FC236}">
                <a16:creationId xmlns:a16="http://schemas.microsoft.com/office/drawing/2014/main" id="{029CD189-5301-366C-BA3D-2C305E49C58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963" b="6984"/>
          <a:stretch/>
        </p:blipFill>
        <p:spPr>
          <a:xfrm>
            <a:off x="10513886" y="5758188"/>
            <a:ext cx="1687447" cy="348318"/>
          </a:xfrm>
          <a:prstGeom prst="rect">
            <a:avLst/>
          </a:prstGeom>
        </p:spPr>
      </p:pic>
      <p:pic>
        <p:nvPicPr>
          <p:cNvPr id="13" name="Picture 12" descr="A black and white text&#10;&#10;Description automatically generated">
            <a:extLst>
              <a:ext uri="{FF2B5EF4-FFF2-40B4-BE49-F238E27FC236}">
                <a16:creationId xmlns:a16="http://schemas.microsoft.com/office/drawing/2014/main" id="{E0406857-6CFA-FBD8-5056-B4F68F4C4AE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500"/>
          <a:stretch/>
        </p:blipFill>
        <p:spPr>
          <a:xfrm>
            <a:off x="10495520" y="6073694"/>
            <a:ext cx="1732573" cy="468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1647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Stars in the sky with stars&#10;&#10;Description automatically generated">
            <a:extLst>
              <a:ext uri="{FF2B5EF4-FFF2-40B4-BE49-F238E27FC236}">
                <a16:creationId xmlns:a16="http://schemas.microsoft.com/office/drawing/2014/main" id="{E76C81B3-8780-4C5A-86E0-FA85DBC0A38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601" r="34597"/>
          <a:stretch/>
        </p:blipFill>
        <p:spPr>
          <a:xfrm rot="16200000">
            <a:off x="5433219" y="112468"/>
            <a:ext cx="1325565" cy="12192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1" y="365127"/>
            <a:ext cx="11409473" cy="1325563"/>
          </a:xfrm>
        </p:spPr>
        <p:txBody>
          <a:bodyPr anchor="t"/>
          <a:lstStyle>
            <a:lvl1pPr>
              <a:defRPr>
                <a:solidFill>
                  <a:srgbClr val="1F285E"/>
                </a:solidFill>
                <a:latin typeface="DIN Engschrift Std" panose="00000500000000000000" pitchFamily="50" charset="0"/>
                <a:ea typeface="Cambria" panose="020405030504060302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1" y="1703940"/>
            <a:ext cx="11409473" cy="3570287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DE8D8E0E-8494-FBAF-E27E-F98FA220C8A2}"/>
              </a:ext>
            </a:extLst>
          </p:cNvPr>
          <p:cNvGrpSpPr/>
          <p:nvPr userDrawn="1"/>
        </p:nvGrpSpPr>
        <p:grpSpPr>
          <a:xfrm>
            <a:off x="217599" y="5527337"/>
            <a:ext cx="11756805" cy="1348253"/>
            <a:chOff x="149625" y="5527335"/>
            <a:chExt cx="11756805" cy="1348253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17D6127A-E5F1-4A55-A6FD-C33B5CFBBD09}"/>
                </a:ext>
              </a:extLst>
            </p:cNvPr>
            <p:cNvSpPr txBox="1"/>
            <p:nvPr userDrawn="1"/>
          </p:nvSpPr>
          <p:spPr>
            <a:xfrm>
              <a:off x="7964897" y="6262042"/>
              <a:ext cx="388276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#2024CNS | cns.org/2024</a:t>
              </a:r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36FC1AE7-83D3-169E-A74B-0F21A2EAD751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066" t="33818" r="29215" b="20932"/>
            <a:stretch/>
          </p:blipFill>
          <p:spPr>
            <a:xfrm>
              <a:off x="5977096" y="5542994"/>
              <a:ext cx="1724704" cy="1332594"/>
            </a:xfrm>
            <a:prstGeom prst="rect">
              <a:avLst/>
            </a:prstGeom>
          </p:spPr>
        </p:pic>
        <p:pic>
          <p:nvPicPr>
            <p:cNvPr id="16" name="Picture 15" descr="A black background with white numbers and text&#10;&#10;Description automatically generated">
              <a:extLst>
                <a:ext uri="{FF2B5EF4-FFF2-40B4-BE49-F238E27FC236}">
                  <a16:creationId xmlns:a16="http://schemas.microsoft.com/office/drawing/2014/main" id="{D164D027-C60C-203C-82DB-5B558F382E7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9625" y="5527335"/>
              <a:ext cx="5564374" cy="1330665"/>
            </a:xfrm>
            <a:prstGeom prst="rect">
              <a:avLst/>
            </a:prstGeom>
          </p:spPr>
        </p:pic>
        <p:pic>
          <p:nvPicPr>
            <p:cNvPr id="18" name="Picture 17" descr="A black and white text&#10;&#10;Description automatically generated">
              <a:extLst>
                <a:ext uri="{FF2B5EF4-FFF2-40B4-BE49-F238E27FC236}">
                  <a16:creationId xmlns:a16="http://schemas.microsoft.com/office/drawing/2014/main" id="{7DE2930C-83AE-35E6-21F8-63B7AF4935D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23665" y="5752141"/>
              <a:ext cx="3882765" cy="55240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43082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690688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79BE07-DDF1-4916-8EB9-1C469DD366DF}" type="datetimeFigureOut">
              <a:rPr lang="en-US" smtClean="0"/>
              <a:t>7/10/2024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7F940E-0C5D-4F42-AEC6-1CAB12890A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879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69" r:id="rId2"/>
    <p:sldLayoutId id="2147483671" r:id="rId3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88DA3F-AFAE-02B0-9B37-31254D4335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Your Text Here</a:t>
            </a:r>
          </a:p>
        </p:txBody>
      </p:sp>
    </p:spTree>
    <p:extLst>
      <p:ext uri="{BB962C8B-B14F-4D97-AF65-F5344CB8AC3E}">
        <p14:creationId xmlns:p14="http://schemas.microsoft.com/office/powerpoint/2010/main" val="380362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B8BEA5-A916-A67E-95A7-385906CA49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297A47-F059-FC65-DAEB-C6BDE1AED8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627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107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0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93D2244C-C2D0-4238-927C-3529077E973B}">
  <we:reference id="wa104380907" version="1.0.0.0" store="en-US" storeType="OMEX"/>
  <we:alternateReferences>
    <we:reference id="WA104380907" version="1.0.0.0" store="WA104380907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9448</TotalTime>
  <Words>3</Words>
  <Application>Microsoft Office PowerPoint</Application>
  <PresentationFormat>Widescreen</PresentationFormat>
  <Paragraphs>1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9" baseType="lpstr">
      <vt:lpstr>Arial</vt:lpstr>
      <vt:lpstr>Calibri</vt:lpstr>
      <vt:lpstr>Calibri Light</vt:lpstr>
      <vt:lpstr>Cambria</vt:lpstr>
      <vt:lpstr>DIN Engschrift Std</vt:lpstr>
      <vt:lpstr>Office Theme</vt:lpstr>
      <vt:lpstr>Your Text Here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Ian Rush</dc:creator>
  <cp:lastModifiedBy>Katie Allard</cp:lastModifiedBy>
  <cp:revision>166</cp:revision>
  <dcterms:created xsi:type="dcterms:W3CDTF">2019-06-27T13:56:56Z</dcterms:created>
  <dcterms:modified xsi:type="dcterms:W3CDTF">2024-07-10T21:29:19Z</dcterms:modified>
</cp:coreProperties>
</file>